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1" r:id="rId5"/>
    <p:sldId id="272" r:id="rId6"/>
    <p:sldId id="270" r:id="rId7"/>
    <p:sldId id="267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1"/>
    <p:restoredTop sz="94690"/>
  </p:normalViewPr>
  <p:slideViewPr>
    <p:cSldViewPr snapToGrid="0" snapToObjects="1">
      <p:cViewPr varScale="1">
        <p:scale>
          <a:sx n="131" d="100"/>
          <a:sy n="131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3/7/18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" TargetMode="External"/><Relationship Id="rId4" Type="http://schemas.openxmlformats.org/officeDocument/2006/relationships/hyperlink" Target="http://localhost:8081/openlayers-samples/simple-openlayers.html" TargetMode="External"/><Relationship Id="rId5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localhost:8081/mapbox-samples/os_opendata_tiles.html#5/54.554/-1.7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16999" y="1864737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Overzoom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Data </a:t>
            </a:r>
            <a:r>
              <a:rPr lang="en-US" dirty="0" smtClean="0"/>
              <a:t>from:</a:t>
            </a:r>
          </a:p>
          <a:p>
            <a:pPr lvl="1">
              <a:spcAft>
                <a:spcPts val="2400"/>
              </a:spcAft>
            </a:pPr>
            <a:r>
              <a:rPr lang="en-US" sz="1600" dirty="0" err="1" smtClean="0"/>
              <a:t>Mapbox</a:t>
            </a:r>
            <a:r>
              <a:rPr lang="en-US" sz="1600" dirty="0" smtClean="0"/>
              <a:t> Studio</a:t>
            </a:r>
          </a:p>
          <a:p>
            <a:pPr lvl="1">
              <a:spcAft>
                <a:spcPts val="2400"/>
              </a:spcAft>
            </a:pP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openmaptiles.com</a:t>
            </a:r>
            <a:r>
              <a:rPr lang="en-US" sz="1600" dirty="0"/>
              <a:t>/downloads/planet/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3"/>
              </a:rPr>
              <a:t>Mapbox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sz="2400" dirty="0"/>
              <a:t>https://www.mapbox.com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4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5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4350" y="3244850"/>
            <a:ext cx="815975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I've committed a change with two buttons if you could style or replace those for me then that is job done. I'm using them to switch between map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stylesThanks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Gift to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315364"/>
            <a:ext cx="4985826" cy="5079086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468438"/>
            <a:ext cx="4847008" cy="4660135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4" y="0"/>
            <a:ext cx="8323262" cy="1143000"/>
          </a:xfrm>
        </p:spPr>
        <p:txBody>
          <a:bodyPr/>
          <a:lstStyle/>
          <a:p>
            <a:r>
              <a:rPr lang="en-US" dirty="0" smtClean="0"/>
              <a:t>Layer Styling (</a:t>
            </a:r>
            <a:r>
              <a:rPr lang="en-US" dirty="0" err="1" smtClean="0"/>
              <a:t>Mapbox</a:t>
            </a:r>
            <a:r>
              <a:rPr lang="en-US" dirty="0" smtClean="0"/>
              <a:t> GL)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253458"/>
            <a:ext cx="3993497" cy="5056854"/>
          </a:xfrm>
          <a:prstGeom prst="rect">
            <a:avLst/>
          </a:prstGeom>
          <a:effectLst>
            <a:outerShdw blurRad="50800" dist="76200" dir="82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76116" y="2436812"/>
            <a:ext cx="290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Where we’re at now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716" y="3528507"/>
            <a:ext cx="8229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citizenfish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os_vector_tiles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1835</TotalTime>
  <Words>334</Words>
  <Application>Microsoft Macintosh PowerPoint</Application>
  <PresentationFormat>On-screen Show (4:3)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Courier</vt:lpstr>
      <vt:lpstr>Helvetica Neue</vt:lpstr>
      <vt:lpstr>Mangal</vt:lpstr>
      <vt:lpstr>ＭＳ Ｐゴシック</vt:lpstr>
      <vt:lpstr>Arial</vt:lpstr>
      <vt:lpstr>Office Theme</vt:lpstr>
      <vt:lpstr>A Journey Into Vector Tiles</vt:lpstr>
      <vt:lpstr>Vector Tiles</vt:lpstr>
      <vt:lpstr>Using Vector Tiles</vt:lpstr>
      <vt:lpstr>Vector Tiles from OS Opendata</vt:lpstr>
      <vt:lpstr>My Gift to You</vt:lpstr>
      <vt:lpstr>Layer Styling (Mapbox GL)</vt:lpstr>
      <vt:lpstr>A Journey Into Vector Tiles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32</cp:revision>
  <dcterms:created xsi:type="dcterms:W3CDTF">2017-04-25T07:36:10Z</dcterms:created>
  <dcterms:modified xsi:type="dcterms:W3CDTF">2018-03-08T09:38:17Z</dcterms:modified>
</cp:coreProperties>
</file>